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0" r:id="rId2"/>
    <p:sldId id="301" r:id="rId3"/>
    <p:sldId id="303" r:id="rId4"/>
    <p:sldId id="304" r:id="rId5"/>
    <p:sldId id="299" r:id="rId6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1086" y="-264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1" y="1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2475"/>
            <a:ext cx="6683375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7" tIns="46143" rIns="92287" bIns="4614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5"/>
            <a:ext cx="5510530" cy="4509135"/>
          </a:xfrm>
          <a:prstGeom prst="rect">
            <a:avLst/>
          </a:prstGeom>
        </p:spPr>
        <p:txBody>
          <a:bodyPr vert="horz" lIns="92287" tIns="46143" rIns="92287" bIns="4614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517547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1" y="9517547"/>
            <a:ext cx="2984870" cy="501015"/>
          </a:xfrm>
          <a:prstGeom prst="rect">
            <a:avLst/>
          </a:prstGeom>
        </p:spPr>
        <p:txBody>
          <a:bodyPr vert="horz" lIns="92287" tIns="46143" rIns="92287" bIns="46143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3375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5040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</a:t>
            </a:r>
            <a:r>
              <a:rPr lang="ru-RU" sz="2000" b="1" dirty="0" smtClean="0"/>
              <a:t>оенно-патриотические </a:t>
            </a:r>
            <a:r>
              <a:rPr lang="ru-RU" sz="2000" b="1" dirty="0"/>
              <a:t>клубы в муниципальных районах;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школы, кадетские школы-интернаты;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классы в образовательных организациях среднего образования;</a:t>
            </a:r>
          </a:p>
          <a:p>
            <a:r>
              <a:rPr lang="ru-RU" sz="2000" b="1" dirty="0" smtClean="0"/>
              <a:t>По одной   </a:t>
            </a:r>
            <a:r>
              <a:rPr lang="ru-RU" sz="2000" b="1" dirty="0"/>
              <a:t>базовой образовательной организации среднего образования в каждом муниципальном </a:t>
            </a:r>
            <a:r>
              <a:rPr lang="ru-RU" sz="2000" b="1" dirty="0" smtClean="0"/>
              <a:t>районе, на базе которых создать юнармейские отряды.</a:t>
            </a:r>
          </a:p>
          <a:p>
            <a:endParaRPr lang="ru-RU" sz="2000" b="1" dirty="0"/>
          </a:p>
          <a:p>
            <a:r>
              <a:rPr lang="ru-RU" sz="2000" b="1" dirty="0" smtClean="0"/>
              <a:t>  </a:t>
            </a: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04448" y="932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184" y="116804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544" y="150330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547" y="182478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309" y="238482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85309" y="123478"/>
            <a:ext cx="785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Предлагается  основой  Юнармейского движения </a:t>
            </a:r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 1 сентября 2016 года определить: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1" name="Picture 3" descr="H:\Main\22 PODGOTOVKA HO\Юнармия\фото\IMG_4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8389" y="3363838"/>
            <a:ext cx="2460035" cy="164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КАДЕТЫЫЫЫЫЫ\IMG_02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3838"/>
            <a:ext cx="2469468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АДЕТЫЫЫЫЫЫ\Зарница-2014\2 день\IMG_63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2125"/>
            <a:ext cx="2492449" cy="16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3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военно-патриотического направления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 descr="G:\КАДЕТЫЫЫЫЫЫ\IMG_08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86" b="-5104"/>
          <a:stretch/>
        </p:blipFill>
        <p:spPr bwMode="auto">
          <a:xfrm>
            <a:off x="4606218" y="2971800"/>
            <a:ext cx="3576085" cy="21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 2016 отобранное\4Y1A0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7919" y="927563"/>
            <a:ext cx="3268299" cy="204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ПОБЕДА 2016 отобранное\4Y1A23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803"/>
          <a:stretch/>
        </p:blipFill>
        <p:spPr bwMode="auto">
          <a:xfrm>
            <a:off x="4606217" y="927564"/>
            <a:ext cx="3576085" cy="20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победа-2015\IMG_57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7920" y="2971800"/>
            <a:ext cx="3268298" cy="20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3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047" y="613881"/>
            <a:ext cx="87524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Республиканские соревнования молодежи допризывного возраста среди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обще-образовательных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заведений Республики Татарстан «К защите Родины готов!» в рамках Всероссийского слета юных патриотов России «Равнение на Победу»;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фестиваль военно-патриотической песни, участие во Всероссийском фестивале-конкурсе патриотической песни «Я люблю тебя, Россия»;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смотр-конкурс строя и песни;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акция «Бессмертный полк»;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историко-патриотическая акция «Родные лица Победы» по изготовлению баннеров;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этап всероссийской военно-спортивной игры «Победа»;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видеороликов «Туган як»  среди обучающихся 5-8 классов;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соревнования по военно-прикладным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многоборьям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«Гонка героев» среди обучающихся 10 классов Республики Татарстан;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Республиканских соревнований «Вперед юнармейцы»;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Профильная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смена «Допризывник ВДВ»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Конкурс военный водитель среди Юнармейцев;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Спартакиада по авиационно- техническим и военно-прик видам спорта;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Соревнования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стрельбе на приз героя Советского Союза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К. Кузнецова;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ыжная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эстафета памяти генерал-майора Ф. Г.  Булатова;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оборонно-массовой работы ДОСААФ.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с участием Юнармейцев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 descr="G:\КАДЕТЫЫЫЫЫЫ\Зарница-2014\2 день\IMG_65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7310" y="3435846"/>
            <a:ext cx="2245169" cy="14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38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-180528" y="154466"/>
            <a:ext cx="2048767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396552" y="843558"/>
            <a:ext cx="9392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:\Main\22 PODGOTOVKA HO\Юнармия\фото\Здание Ватан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63"/>
          <a:stretch/>
        </p:blipFill>
        <p:spPr bwMode="auto">
          <a:xfrm>
            <a:off x="5044966" y="2923494"/>
            <a:ext cx="3405351" cy="21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рисунок 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698"/>
          <a:stretch/>
        </p:blipFill>
        <p:spPr bwMode="auto">
          <a:xfrm>
            <a:off x="1331640" y="2923493"/>
            <a:ext cx="3713326" cy="21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ain\22 PODGOTOVKA HO\Юнармия\фото\Фаса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21" b="13228"/>
          <a:stretch/>
        </p:blipFill>
        <p:spPr bwMode="auto">
          <a:xfrm>
            <a:off x="5044966" y="730937"/>
            <a:ext cx="3415466" cy="21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КВВКУ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38"/>
          <a:stretch/>
        </p:blipFill>
        <p:spPr bwMode="auto">
          <a:xfrm>
            <a:off x="1331640" y="722830"/>
            <a:ext cx="3713326" cy="22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68" y="165869"/>
            <a:ext cx="815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Площадки проведения мероприятий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3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15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19548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98455"/>
            <a:ext cx="409846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987894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1635966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139702"/>
            <a:ext cx="20256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0682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4842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259</Words>
  <Application>Microsoft Office PowerPoint</Application>
  <PresentationFormat>Экран (16:9)</PresentationFormat>
  <Paragraphs>42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Сердцева Н А</cp:lastModifiedBy>
  <cp:revision>264</cp:revision>
  <cp:lastPrinted>2016-05-22T10:58:28Z</cp:lastPrinted>
  <dcterms:created xsi:type="dcterms:W3CDTF">2016-02-04T07:46:41Z</dcterms:created>
  <dcterms:modified xsi:type="dcterms:W3CDTF">2016-11-01T05:48:49Z</dcterms:modified>
</cp:coreProperties>
</file>